
<file path=[Content_Types].xml><?xml version="1.0" encoding="utf-8"?>
<Types xmlns="http://schemas.openxmlformats.org/package/2006/content-types">
  <Default Extension="png" ContentType="image/png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4" r:id="rId1"/>
  </p:sldMasterIdLst>
  <p:sldIdLst>
    <p:sldId id="256" r:id="rId2"/>
  </p:sldIdLst>
  <p:sldSz cx="9523413" cy="14952663"/>
  <p:notesSz cx="6858000" cy="9144000"/>
  <p:defaultTextStyle>
    <a:defPPr>
      <a:defRPr lang="zh-TW"/>
    </a:defPPr>
    <a:lvl1pPr algn="l" defTabSz="1397000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698500" indent="-241300" algn="l" defTabSz="1397000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1397000" indent="-482600" algn="l" defTabSz="1397000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2097088" indent="-725488" algn="l" defTabSz="1397000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2795588" indent="-966788" algn="l" defTabSz="1397000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10">
          <p15:clr>
            <a:srgbClr val="A4A3A4"/>
          </p15:clr>
        </p15:guide>
        <p15:guide id="2" pos="30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37" autoAdjust="0"/>
  </p:normalViewPr>
  <p:slideViewPr>
    <p:cSldViewPr>
      <p:cViewPr>
        <p:scale>
          <a:sx n="66" d="100"/>
          <a:sy n="66" d="100"/>
        </p:scale>
        <p:origin x="2832" y="0"/>
      </p:cViewPr>
      <p:guideLst>
        <p:guide orient="horz" pos="4710"/>
        <p:guide pos="30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90427" y="2447115"/>
            <a:ext cx="7142560" cy="5205742"/>
          </a:xfrm>
        </p:spPr>
        <p:txBody>
          <a:bodyPr anchor="b"/>
          <a:lstStyle>
            <a:lvl1pPr algn="ctr">
              <a:defRPr sz="4687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90427" y="7853610"/>
            <a:ext cx="7142560" cy="3610098"/>
          </a:xfrm>
        </p:spPr>
        <p:txBody>
          <a:bodyPr/>
          <a:lstStyle>
            <a:lvl1pPr marL="0" indent="0" algn="ctr">
              <a:buNone/>
              <a:defRPr sz="1875"/>
            </a:lvl1pPr>
            <a:lvl2pPr marL="357119" indent="0" algn="ctr">
              <a:buNone/>
              <a:defRPr sz="1562"/>
            </a:lvl2pPr>
            <a:lvl3pPr marL="714238" indent="0" algn="ctr">
              <a:buNone/>
              <a:defRPr sz="1406"/>
            </a:lvl3pPr>
            <a:lvl4pPr marL="1071357" indent="0" algn="ctr">
              <a:buNone/>
              <a:defRPr sz="1250"/>
            </a:lvl4pPr>
            <a:lvl5pPr marL="1428476" indent="0" algn="ctr">
              <a:buNone/>
              <a:defRPr sz="1250"/>
            </a:lvl5pPr>
            <a:lvl6pPr marL="1785595" indent="0" algn="ctr">
              <a:buNone/>
              <a:defRPr sz="1250"/>
            </a:lvl6pPr>
            <a:lvl7pPr marL="2142714" indent="0" algn="ctr">
              <a:buNone/>
              <a:defRPr sz="1250"/>
            </a:lvl7pPr>
            <a:lvl8pPr marL="2499832" indent="0" algn="ctr">
              <a:buNone/>
              <a:defRPr sz="1250"/>
            </a:lvl8pPr>
            <a:lvl9pPr marL="2856951" indent="0" algn="ctr">
              <a:buNone/>
              <a:defRPr sz="125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FCF728-C8C3-4C95-8FB6-775056CC46E0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6E1935-4249-4DDF-8DFD-A64777BBA38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367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651072-BBC5-46C9-8E56-12AF7B405F25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ED1357-CD1B-4521-B10C-48E01423D793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4923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5192" y="796091"/>
            <a:ext cx="2053486" cy="1267169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54735" y="796091"/>
            <a:ext cx="6041415" cy="12671691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FF0CF-C816-48D4-B807-1DD9C3F1752E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7E90C8-28C9-4BDF-ADF8-A1BF4E19E4C5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87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8F62F4-F7BF-4768-BD13-11ECCAEBEC2E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3408D-0B79-4810-9C3B-690C9B7E7D1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963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9774" y="3727784"/>
            <a:ext cx="8213944" cy="6219891"/>
          </a:xfrm>
        </p:spPr>
        <p:txBody>
          <a:bodyPr anchor="b"/>
          <a:lstStyle>
            <a:lvl1pPr>
              <a:defRPr sz="4687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49774" y="10006518"/>
            <a:ext cx="8213944" cy="3270894"/>
          </a:xfrm>
        </p:spPr>
        <p:txBody>
          <a:bodyPr/>
          <a:lstStyle>
            <a:lvl1pPr marL="0" indent="0">
              <a:buNone/>
              <a:defRPr sz="1875">
                <a:solidFill>
                  <a:schemeClr val="tx1">
                    <a:tint val="75000"/>
                  </a:schemeClr>
                </a:solidFill>
              </a:defRPr>
            </a:lvl1pPr>
            <a:lvl2pPr marL="357119" indent="0">
              <a:buNone/>
              <a:defRPr sz="1562">
                <a:solidFill>
                  <a:schemeClr val="tx1">
                    <a:tint val="75000"/>
                  </a:schemeClr>
                </a:solidFill>
              </a:defRPr>
            </a:lvl2pPr>
            <a:lvl3pPr marL="714238" indent="0">
              <a:buNone/>
              <a:defRPr sz="1406">
                <a:solidFill>
                  <a:schemeClr val="tx1">
                    <a:tint val="75000"/>
                  </a:schemeClr>
                </a:solidFill>
              </a:defRPr>
            </a:lvl3pPr>
            <a:lvl4pPr marL="1071357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4pPr>
            <a:lvl5pPr marL="1428476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5pPr>
            <a:lvl6pPr marL="1785595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6pPr>
            <a:lvl7pPr marL="2142714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7pPr>
            <a:lvl8pPr marL="2499832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8pPr>
            <a:lvl9pPr marL="2856951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5B2B01-1AA3-4AF4-92B0-A466A440FB46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502DE3-6004-426D-8BF6-AD21FC0F7235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96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54734" y="3980454"/>
            <a:ext cx="4047451" cy="948732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21228" y="3980454"/>
            <a:ext cx="4047451" cy="948732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D0893-F8B8-46EA-92BE-B30D8FD032B3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D6790-E8D4-4790-AF32-913B5B7519CE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917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55975" y="796092"/>
            <a:ext cx="8213944" cy="28901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55975" y="3665480"/>
            <a:ext cx="4028850" cy="1796395"/>
          </a:xfrm>
        </p:spPr>
        <p:txBody>
          <a:bodyPr anchor="b"/>
          <a:lstStyle>
            <a:lvl1pPr marL="0" indent="0">
              <a:buNone/>
              <a:defRPr sz="1875" b="1"/>
            </a:lvl1pPr>
            <a:lvl2pPr marL="357119" indent="0">
              <a:buNone/>
              <a:defRPr sz="1562" b="1"/>
            </a:lvl2pPr>
            <a:lvl3pPr marL="714238" indent="0">
              <a:buNone/>
              <a:defRPr sz="1406" b="1"/>
            </a:lvl3pPr>
            <a:lvl4pPr marL="1071357" indent="0">
              <a:buNone/>
              <a:defRPr sz="1250" b="1"/>
            </a:lvl4pPr>
            <a:lvl5pPr marL="1428476" indent="0">
              <a:buNone/>
              <a:defRPr sz="1250" b="1"/>
            </a:lvl5pPr>
            <a:lvl6pPr marL="1785595" indent="0">
              <a:buNone/>
              <a:defRPr sz="1250" b="1"/>
            </a:lvl6pPr>
            <a:lvl7pPr marL="2142714" indent="0">
              <a:buNone/>
              <a:defRPr sz="1250" b="1"/>
            </a:lvl7pPr>
            <a:lvl8pPr marL="2499832" indent="0">
              <a:buNone/>
              <a:defRPr sz="1250" b="1"/>
            </a:lvl8pPr>
            <a:lvl9pPr marL="2856951" indent="0">
              <a:buNone/>
              <a:defRPr sz="125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55975" y="5461876"/>
            <a:ext cx="4028850" cy="803359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821228" y="3665480"/>
            <a:ext cx="4048691" cy="1796395"/>
          </a:xfrm>
        </p:spPr>
        <p:txBody>
          <a:bodyPr anchor="b"/>
          <a:lstStyle>
            <a:lvl1pPr marL="0" indent="0">
              <a:buNone/>
              <a:defRPr sz="1875" b="1"/>
            </a:lvl1pPr>
            <a:lvl2pPr marL="357119" indent="0">
              <a:buNone/>
              <a:defRPr sz="1562" b="1"/>
            </a:lvl2pPr>
            <a:lvl3pPr marL="714238" indent="0">
              <a:buNone/>
              <a:defRPr sz="1406" b="1"/>
            </a:lvl3pPr>
            <a:lvl4pPr marL="1071357" indent="0">
              <a:buNone/>
              <a:defRPr sz="1250" b="1"/>
            </a:lvl4pPr>
            <a:lvl5pPr marL="1428476" indent="0">
              <a:buNone/>
              <a:defRPr sz="1250" b="1"/>
            </a:lvl5pPr>
            <a:lvl6pPr marL="1785595" indent="0">
              <a:buNone/>
              <a:defRPr sz="1250" b="1"/>
            </a:lvl6pPr>
            <a:lvl7pPr marL="2142714" indent="0">
              <a:buNone/>
              <a:defRPr sz="1250" b="1"/>
            </a:lvl7pPr>
            <a:lvl8pPr marL="2499832" indent="0">
              <a:buNone/>
              <a:defRPr sz="1250" b="1"/>
            </a:lvl8pPr>
            <a:lvl9pPr marL="2856951" indent="0">
              <a:buNone/>
              <a:defRPr sz="125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821228" y="5461876"/>
            <a:ext cx="4048691" cy="803359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1B9E18-2EE1-4641-9C0E-07BBAB874F27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6545AA-D865-40D9-B598-490BB489A4DA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5619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02EDC3-C6FE-4011-A847-4C894DBA5C35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001DF8-988A-4BCE-A78F-FD7327ADDCF3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579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D2E10F-4718-4E8C-ADB9-8717C5A9BB44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4EA6D-9C42-4414-8957-7E3D9D8328C2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99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55976" y="996844"/>
            <a:ext cx="3071548" cy="3488955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48691" y="2152908"/>
            <a:ext cx="4821228" cy="10626082"/>
          </a:xfrm>
        </p:spPr>
        <p:txBody>
          <a:bodyPr/>
          <a:lstStyle>
            <a:lvl1pPr>
              <a:defRPr sz="2500"/>
            </a:lvl1pPr>
            <a:lvl2pPr>
              <a:defRPr sz="2187"/>
            </a:lvl2pPr>
            <a:lvl3pPr>
              <a:defRPr sz="1875"/>
            </a:lvl3pPr>
            <a:lvl4pPr>
              <a:defRPr sz="1562"/>
            </a:lvl4pPr>
            <a:lvl5pPr>
              <a:defRPr sz="1562"/>
            </a:lvl5pPr>
            <a:lvl6pPr>
              <a:defRPr sz="1562"/>
            </a:lvl6pPr>
            <a:lvl7pPr>
              <a:defRPr sz="1562"/>
            </a:lvl7pPr>
            <a:lvl8pPr>
              <a:defRPr sz="1562"/>
            </a:lvl8pPr>
            <a:lvl9pPr>
              <a:defRPr sz="156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55976" y="4485799"/>
            <a:ext cx="3071548" cy="8310497"/>
          </a:xfrm>
        </p:spPr>
        <p:txBody>
          <a:bodyPr/>
          <a:lstStyle>
            <a:lvl1pPr marL="0" indent="0">
              <a:buNone/>
              <a:defRPr sz="1250"/>
            </a:lvl1pPr>
            <a:lvl2pPr marL="357119" indent="0">
              <a:buNone/>
              <a:defRPr sz="1094"/>
            </a:lvl2pPr>
            <a:lvl3pPr marL="714238" indent="0">
              <a:buNone/>
              <a:defRPr sz="937"/>
            </a:lvl3pPr>
            <a:lvl4pPr marL="1071357" indent="0">
              <a:buNone/>
              <a:defRPr sz="781"/>
            </a:lvl4pPr>
            <a:lvl5pPr marL="1428476" indent="0">
              <a:buNone/>
              <a:defRPr sz="781"/>
            </a:lvl5pPr>
            <a:lvl6pPr marL="1785595" indent="0">
              <a:buNone/>
              <a:defRPr sz="781"/>
            </a:lvl6pPr>
            <a:lvl7pPr marL="2142714" indent="0">
              <a:buNone/>
              <a:defRPr sz="781"/>
            </a:lvl7pPr>
            <a:lvl8pPr marL="2499832" indent="0">
              <a:buNone/>
              <a:defRPr sz="781"/>
            </a:lvl8pPr>
            <a:lvl9pPr marL="2856951" indent="0">
              <a:buNone/>
              <a:defRPr sz="78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9E454F-E9F5-4DD1-8C05-3570C3516270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98F3B-9D05-4681-8690-85A1B0938BD6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8970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55976" y="996844"/>
            <a:ext cx="3071548" cy="3488955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48691" y="2152908"/>
            <a:ext cx="4821228" cy="10626082"/>
          </a:xfrm>
        </p:spPr>
        <p:txBody>
          <a:bodyPr/>
          <a:lstStyle>
            <a:lvl1pPr marL="0" indent="0">
              <a:buNone/>
              <a:defRPr sz="2500"/>
            </a:lvl1pPr>
            <a:lvl2pPr marL="357119" indent="0">
              <a:buNone/>
              <a:defRPr sz="2187"/>
            </a:lvl2pPr>
            <a:lvl3pPr marL="714238" indent="0">
              <a:buNone/>
              <a:defRPr sz="1875"/>
            </a:lvl3pPr>
            <a:lvl4pPr marL="1071357" indent="0">
              <a:buNone/>
              <a:defRPr sz="1562"/>
            </a:lvl4pPr>
            <a:lvl5pPr marL="1428476" indent="0">
              <a:buNone/>
              <a:defRPr sz="1562"/>
            </a:lvl5pPr>
            <a:lvl6pPr marL="1785595" indent="0">
              <a:buNone/>
              <a:defRPr sz="1562"/>
            </a:lvl6pPr>
            <a:lvl7pPr marL="2142714" indent="0">
              <a:buNone/>
              <a:defRPr sz="1562"/>
            </a:lvl7pPr>
            <a:lvl8pPr marL="2499832" indent="0">
              <a:buNone/>
              <a:defRPr sz="1562"/>
            </a:lvl8pPr>
            <a:lvl9pPr marL="2856951" indent="0">
              <a:buNone/>
              <a:defRPr sz="1562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55976" y="4485799"/>
            <a:ext cx="3071548" cy="8310497"/>
          </a:xfrm>
        </p:spPr>
        <p:txBody>
          <a:bodyPr/>
          <a:lstStyle>
            <a:lvl1pPr marL="0" indent="0">
              <a:buNone/>
              <a:defRPr sz="1250"/>
            </a:lvl1pPr>
            <a:lvl2pPr marL="357119" indent="0">
              <a:buNone/>
              <a:defRPr sz="1094"/>
            </a:lvl2pPr>
            <a:lvl3pPr marL="714238" indent="0">
              <a:buNone/>
              <a:defRPr sz="937"/>
            </a:lvl3pPr>
            <a:lvl4pPr marL="1071357" indent="0">
              <a:buNone/>
              <a:defRPr sz="781"/>
            </a:lvl4pPr>
            <a:lvl5pPr marL="1428476" indent="0">
              <a:buNone/>
              <a:defRPr sz="781"/>
            </a:lvl5pPr>
            <a:lvl6pPr marL="1785595" indent="0">
              <a:buNone/>
              <a:defRPr sz="781"/>
            </a:lvl6pPr>
            <a:lvl7pPr marL="2142714" indent="0">
              <a:buNone/>
              <a:defRPr sz="781"/>
            </a:lvl7pPr>
            <a:lvl8pPr marL="2499832" indent="0">
              <a:buNone/>
              <a:defRPr sz="781"/>
            </a:lvl8pPr>
            <a:lvl9pPr marL="2856951" indent="0">
              <a:buNone/>
              <a:defRPr sz="78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CBE6F2-3D6C-4880-808F-8452762AD3BA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4E9D4B-0146-4A6F-A3FC-30774189178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846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54735" y="796092"/>
            <a:ext cx="8213944" cy="28901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54735" y="3980454"/>
            <a:ext cx="8213944" cy="9487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54735" y="13858904"/>
            <a:ext cx="2142768" cy="7960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D8A1C0D-529C-4860-BD31-47D5CA42805A}" type="datetimeFigureOut">
              <a:rPr lang="zh-TW" altLang="en-US" smtClean="0"/>
              <a:pPr>
                <a:defRPr/>
              </a:pPr>
              <a:t>2023/5/16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54631" y="13858904"/>
            <a:ext cx="3214152" cy="7960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725910" y="13858904"/>
            <a:ext cx="2142768" cy="7960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73CA78-7DC5-4F39-86AE-29005DDC8817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51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txStyles>
    <p:titleStyle>
      <a:lvl1pPr algn="l" defTabSz="714238" rtl="0" eaLnBrk="1" latinLnBrk="0" hangingPunct="1">
        <a:lnSpc>
          <a:spcPct val="90000"/>
        </a:lnSpc>
        <a:spcBef>
          <a:spcPct val="0"/>
        </a:spcBef>
        <a:buNone/>
        <a:defRPr sz="34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8559" indent="-178559" algn="l" defTabSz="714238" rtl="0" eaLnBrk="1" latinLnBrk="0" hangingPunct="1">
        <a:lnSpc>
          <a:spcPct val="90000"/>
        </a:lnSpc>
        <a:spcBef>
          <a:spcPts val="781"/>
        </a:spcBef>
        <a:buFont typeface="Arial" panose="020B0604020202020204" pitchFamily="34" charset="0"/>
        <a:buChar char="•"/>
        <a:defRPr sz="2187" kern="1200">
          <a:solidFill>
            <a:schemeClr val="tx1"/>
          </a:solidFill>
          <a:latin typeface="+mn-lt"/>
          <a:ea typeface="+mn-ea"/>
          <a:cs typeface="+mn-cs"/>
        </a:defRPr>
      </a:lvl1pPr>
      <a:lvl2pPr marL="535678" indent="-178559" algn="l" defTabSz="714238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2pPr>
      <a:lvl3pPr marL="892797" indent="-178559" algn="l" defTabSz="714238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562" kern="1200">
          <a:solidFill>
            <a:schemeClr val="tx1"/>
          </a:solidFill>
          <a:latin typeface="+mn-lt"/>
          <a:ea typeface="+mn-ea"/>
          <a:cs typeface="+mn-cs"/>
        </a:defRPr>
      </a:lvl3pPr>
      <a:lvl4pPr marL="1249916" indent="-178559" algn="l" defTabSz="714238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4pPr>
      <a:lvl5pPr marL="1607035" indent="-178559" algn="l" defTabSz="714238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5pPr>
      <a:lvl6pPr marL="1964154" indent="-178559" algn="l" defTabSz="714238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6pPr>
      <a:lvl7pPr marL="2321273" indent="-178559" algn="l" defTabSz="714238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7pPr>
      <a:lvl8pPr marL="2678392" indent="-178559" algn="l" defTabSz="714238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8pPr>
      <a:lvl9pPr marL="3035511" indent="-178559" algn="l" defTabSz="714238" rtl="0" eaLnBrk="1" latinLnBrk="0" hangingPunct="1">
        <a:lnSpc>
          <a:spcPct val="90000"/>
        </a:lnSpc>
        <a:spcBef>
          <a:spcPts val="391"/>
        </a:spcBef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714238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1pPr>
      <a:lvl2pPr marL="357119" algn="l" defTabSz="714238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2pPr>
      <a:lvl3pPr marL="714238" algn="l" defTabSz="714238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3pPr>
      <a:lvl4pPr marL="1071357" algn="l" defTabSz="714238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4pPr>
      <a:lvl5pPr marL="1428476" algn="l" defTabSz="714238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5pPr>
      <a:lvl6pPr marL="1785595" algn="l" defTabSz="714238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6pPr>
      <a:lvl7pPr marL="2142714" algn="l" defTabSz="714238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7pPr>
      <a:lvl8pPr marL="2499832" algn="l" defTabSz="714238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8pPr>
      <a:lvl9pPr marL="2856951" algn="l" defTabSz="714238" rtl="0" eaLnBrk="1" latinLnBrk="0" hangingPunct="1">
        <a:defRPr sz="14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oleObject" Target="../embeddings/Microsoft_Excel_97-2003____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2.png"/><Relationship Id="rId4" Type="http://schemas.openxmlformats.org/officeDocument/2006/relationships/image" Target="../media/image4.png"/><Relationship Id="rId9" Type="http://schemas.openxmlformats.org/officeDocument/2006/relationships/oleObject" Target="../embeddings/Microsoft_Excel_97-2003____2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5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3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688975"/>
            <a:ext cx="855662" cy="108426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661988" y="349250"/>
            <a:ext cx="8096250" cy="1601788"/>
          </a:xfrm>
          <a:prstGeom prst="rect">
            <a:avLst/>
          </a:prstGeom>
        </p:spPr>
        <p:txBody>
          <a:bodyPr/>
          <a:lstStyle>
            <a:lvl1pPr algn="ctr" defTabSz="1398575" rtl="0" eaLnBrk="1" latinLnBrk="0" hangingPunct="1">
              <a:spcBef>
                <a:spcPct val="0"/>
              </a:spcBef>
              <a:buNone/>
              <a:defRPr sz="67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5247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kumimoji="0" lang="en-US" altLang="zh-TW" sz="3694" b="1" dirty="0" smtClean="0">
                <a:latin typeface="Trebuchet MS" panose="020B0603020202020204" pitchFamily="34" charset="0"/>
              </a:rPr>
              <a:t>Type Your Poster Title in Here</a:t>
            </a:r>
            <a:r>
              <a:rPr kumimoji="0" lang="en-US" altLang="zh-TW" sz="4094" b="1" dirty="0" smtClean="0">
                <a:latin typeface="Verdana" panose="020B0604030504040204" pitchFamily="34" charset="0"/>
              </a:rPr>
              <a:t/>
            </a:r>
            <a:br>
              <a:rPr kumimoji="0" lang="en-US" altLang="zh-TW" sz="4094" b="1" dirty="0" smtClean="0">
                <a:latin typeface="Verdana" panose="020B0604030504040204" pitchFamily="34" charset="0"/>
              </a:rPr>
            </a:br>
            <a:r>
              <a:rPr kumimoji="0" lang="en-US" altLang="zh-TW" sz="2097" i="1" dirty="0" smtClean="0">
                <a:latin typeface="Trebuchet MS" panose="020B0603020202020204" pitchFamily="34" charset="0"/>
              </a:rPr>
              <a:t>This is where you should put </a:t>
            </a:r>
            <a:r>
              <a:rPr kumimoji="0" lang="en-US" altLang="zh-TW" sz="2097" i="1" dirty="0">
                <a:latin typeface="Trebuchet MS" panose="020B0603020202020204" pitchFamily="34" charset="0"/>
              </a:rPr>
              <a:t>your </a:t>
            </a:r>
            <a:br>
              <a:rPr kumimoji="0" lang="en-US" altLang="zh-TW" sz="2097" i="1" dirty="0">
                <a:latin typeface="Trebuchet MS" panose="020B0603020202020204" pitchFamily="34" charset="0"/>
              </a:rPr>
            </a:br>
            <a:r>
              <a:rPr kumimoji="0" lang="en-US" altLang="zh-TW" sz="2097" i="1" u="sng" dirty="0">
                <a:latin typeface="Trebuchet MS" panose="020B0603020202020204" pitchFamily="34" charset="0"/>
              </a:rPr>
              <a:t>P</a:t>
            </a:r>
            <a:r>
              <a:rPr kumimoji="0" lang="en-US" altLang="zh-TW" sz="2097" i="1" u="sng" dirty="0" smtClean="0">
                <a:latin typeface="Trebuchet MS" panose="020B0603020202020204" pitchFamily="34" charset="0"/>
              </a:rPr>
              <a:t>lease Follow Title Capitalization Rules</a:t>
            </a:r>
            <a:endParaRPr kumimoji="0" lang="en-US" altLang="zh-TW" sz="1598" u="sng" dirty="0">
              <a:solidFill>
                <a:srgbClr val="000080"/>
              </a:solidFill>
              <a:latin typeface="Arial" panose="020B0604020202020204" pitchFamily="34" charset="0"/>
            </a:endParaRPr>
          </a:p>
        </p:txBody>
      </p:sp>
      <p:pic>
        <p:nvPicPr>
          <p:cNvPr id="12" name="Picture 76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lumMod val="40000"/>
                <a:lumOff val="6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120" y="631826"/>
            <a:ext cx="900112" cy="114141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71"/>
          <p:cNvSpPr txBox="1">
            <a:spLocks noChangeArrowheads="1"/>
          </p:cNvSpPr>
          <p:nvPr/>
        </p:nvSpPr>
        <p:spPr bwMode="auto">
          <a:xfrm>
            <a:off x="4954588" y="1951038"/>
            <a:ext cx="4413250" cy="1051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697" b="1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Introduction</a:t>
            </a:r>
            <a:endParaRPr kumimoji="0" lang="en-US" altLang="zh-TW" sz="1298" dirty="0">
              <a:solidFill>
                <a:srgbClr val="000000"/>
              </a:solidFill>
              <a:latin typeface="Trebuchet MS" panose="020B0603020202020204" pitchFamily="34" charset="0"/>
              <a:ea typeface="+mn-ea"/>
            </a:endParaRP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Type your words here: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Lorem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ipsum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dolor sit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amet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consectetuer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adipiscing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elit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Suspendisse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cursus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massa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in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leo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Integer et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Aenean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at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nisl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at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tellus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blandit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fringilla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Curabitur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nunc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lorem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volutpat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sed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malesuada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sed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facilisis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eget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arcu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</a:t>
            </a: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098" dirty="0">
              <a:solidFill>
                <a:srgbClr val="000000"/>
              </a:solidFill>
              <a:latin typeface="Trebuchet MS" panose="020B0603020202020204" pitchFamily="34" charset="0"/>
              <a:ea typeface="+mn-ea"/>
            </a:endParaRP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Vivamus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iaculis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sapien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in nisi.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Duis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id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tellus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id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arcu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consectetuer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fringilla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Vivamus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aliquet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ante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vel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imperdiet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semper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turpis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posuere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risus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sed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libero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</a:t>
            </a:r>
            <a:endParaRPr kumimoji="0" lang="en-US" altLang="zh-TW" sz="1298" dirty="0">
              <a:solidFill>
                <a:srgbClr val="000000"/>
              </a:solidFill>
              <a:latin typeface="Trebuchet MS" panose="020B0603020202020204" pitchFamily="34" charset="0"/>
              <a:ea typeface="+mn-ea"/>
            </a:endParaRP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298" dirty="0">
              <a:solidFill>
                <a:srgbClr val="000000"/>
              </a:solidFill>
              <a:latin typeface="Trebuchet MS" panose="020B0603020202020204" pitchFamily="34" charset="0"/>
              <a:ea typeface="+mn-ea"/>
            </a:endParaRP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697" b="1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Main Text</a:t>
            </a:r>
            <a:endParaRPr kumimoji="0" lang="en-US" altLang="zh-TW" sz="1298" dirty="0">
              <a:solidFill>
                <a:srgbClr val="000000"/>
              </a:solidFill>
              <a:latin typeface="Trebuchet MS" panose="020B0603020202020204" pitchFamily="34" charset="0"/>
              <a:ea typeface="+mn-ea"/>
            </a:endParaRP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Integer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pede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Suspendisse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Quisque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nibh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Vestibulum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ante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ipsum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primis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in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faucibus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orci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luctus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et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ultrices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posuere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cubilia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Curae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;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fringilla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nunc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quis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quam.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Curabitur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quam.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Suspendisse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vitae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libero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venenatis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mauris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blandit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volutpat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Class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aptent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taciti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sociosqu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ad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litora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torquent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per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conubia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nostra, per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inceptos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hymenaeos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Duis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consequat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Nunc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tempus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nonummy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</a:t>
            </a: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098" dirty="0">
              <a:solidFill>
                <a:srgbClr val="000000"/>
              </a:solidFill>
              <a:latin typeface="Trebuchet MS" panose="020B0603020202020204" pitchFamily="34" charset="0"/>
              <a:ea typeface="+mn-ea"/>
            </a:endParaRP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Duis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congue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scelerisque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metus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Morbi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vitae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metus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Aliquam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erat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volutpat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Sed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mattis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odio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vitae mi. Integer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augue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pretium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ac,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iaculis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et,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lacinia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vel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orci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Pellentesque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tempor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tristique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velit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elit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ligula,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rutrum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sodales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ornare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ornare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tristique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sit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amet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purus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Sed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rutrum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massa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sit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amet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Pellentesque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dapibus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in ante. Maecenas vitae quam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nec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leo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luctus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congue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In at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risus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ac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purus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ornare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auctor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Fusce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vitae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neque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Curabitur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condimentum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Mauris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euismod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turpis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Phasellus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id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risus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Etiam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nibh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odio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dignissim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tincidunt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viverra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at,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nisl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Vestibulum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luctus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eleifend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odio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</a:t>
            </a: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098" dirty="0">
              <a:solidFill>
                <a:srgbClr val="000000"/>
              </a:solidFill>
              <a:latin typeface="Trebuchet MS" panose="020B0603020202020204" pitchFamily="34" charset="0"/>
              <a:ea typeface="+mn-ea"/>
            </a:endParaRP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Duis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porta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arcu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ac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ornare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interdum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sapien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nibh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ultricies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dolor, in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venenatis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justo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orci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vel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est.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Vestibulum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ante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ipsum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primis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in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faucibus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orci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luctus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et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ultrices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posuere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cubilia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Curae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;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Suspendisse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sit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amet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turpis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sed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est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dapibus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porta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In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augue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Nunc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urna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ligula,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suscipit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ac,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varius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at,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rhoncus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non,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orci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Aenean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ultricies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mauris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ac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rutrum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viverra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nisi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luctus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urna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mattis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sagittis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pede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pede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massa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Sed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sapien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dolor,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fermentum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eget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dignissim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pulvinar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euismod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eu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massa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Pellentesque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luctus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Maecenas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auctor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tellus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et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nisl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sodales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</a:t>
            </a: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098" dirty="0">
              <a:solidFill>
                <a:srgbClr val="000000"/>
              </a:solidFill>
              <a:latin typeface="Trebuchet MS" panose="020B0603020202020204" pitchFamily="34" charset="0"/>
              <a:ea typeface="+mn-ea"/>
            </a:endParaRP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697" b="1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Conclusion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Aliquam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nec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lacus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eget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sapien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venenatis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semper.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placerat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Phasellus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bibendum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semper ligula.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Duis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vitae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massa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Integer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suscipit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non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elit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vel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nunc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tincidunt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iaculis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Nam in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urna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Pellentesque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eu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enim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Nam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pellentesque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libero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nec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velit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Aliquam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quis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sem.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vestibulum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vehicula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arcu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Vestibulum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feugiat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eleifend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elit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Proin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condimentum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molestie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urna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Etiam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ut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diam.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Quisque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viverra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ac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ultrices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nisi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nec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mollis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ultricies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quam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diam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aliquam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enim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eu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vulputate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leo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non magna.</a:t>
            </a: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098" dirty="0">
              <a:solidFill>
                <a:srgbClr val="000000"/>
              </a:solidFill>
              <a:latin typeface="Trebuchet MS" panose="020B0603020202020204" pitchFamily="34" charset="0"/>
              <a:ea typeface="+mn-ea"/>
            </a:endParaRPr>
          </a:p>
          <a:p>
            <a:pPr defTabSz="913028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Quisque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viverra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ac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lectus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ultrices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nisi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nec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mollis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ultricies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quam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diam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aliquam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enim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eu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vulputate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sem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1098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leo</a:t>
            </a:r>
            <a:r>
              <a:rPr kumimoji="0" lang="en-US" altLang="zh-TW" sz="1098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non magna.</a:t>
            </a:r>
          </a:p>
        </p:txBody>
      </p:sp>
      <p:pic>
        <p:nvPicPr>
          <p:cNvPr id="2054" name="圖片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2798763"/>
            <a:ext cx="2316163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圖片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400" y="2798763"/>
            <a:ext cx="2314575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78"/>
          <p:cNvSpPr txBox="1">
            <a:spLocks noChangeArrowheads="1"/>
          </p:cNvSpPr>
          <p:nvPr/>
        </p:nvSpPr>
        <p:spPr bwMode="auto">
          <a:xfrm>
            <a:off x="104775" y="4419600"/>
            <a:ext cx="4337050" cy="12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12813"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defTabSz="912813"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defTabSz="912813"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defTabSz="912813"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defTabSz="912813"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Figure </a:t>
            </a:r>
            <a:r>
              <a:rPr kumimoji="0" lang="en-US" altLang="zh-TW" sz="8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1. 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Your caption to go </a:t>
            </a:r>
            <a:r>
              <a:rPr kumimoji="0" lang="en-US" altLang="zh-TW" sz="8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here.</a:t>
            </a:r>
            <a:endParaRPr kumimoji="0" lang="en-US" altLang="zh-TW" sz="800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2057" name="物件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509308"/>
              </p:ext>
            </p:extLst>
          </p:nvPr>
        </p:nvGraphicFramePr>
        <p:xfrm>
          <a:off x="171450" y="5048250"/>
          <a:ext cx="4441825" cy="264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圖表" r:id="rId7" imgW="4444369" imgH="2645893" progId="Excel.Chart.8">
                  <p:embed/>
                </p:oleObj>
              </mc:Choice>
              <mc:Fallback>
                <p:oleObj name="圖表" r:id="rId7" imgW="4444369" imgH="2645893" progId="Excel.Chart.8">
                  <p:embed/>
                  <p:pic>
                    <p:nvPicPr>
                      <p:cNvPr id="0" name="物件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" y="5048250"/>
                        <a:ext cx="4441825" cy="2644775"/>
                      </a:xfrm>
                      <a:prstGeom prst="rect">
                        <a:avLst/>
                      </a:prstGeom>
                      <a:gradFill>
                        <a:gsLst>
                          <a:gs pos="29000">
                            <a:schemeClr val="bg2">
                              <a:tint val="97000"/>
                              <a:hueMod val="92000"/>
                              <a:satMod val="169000"/>
                              <a:lumMod val="164000"/>
                            </a:schemeClr>
                          </a:gs>
                          <a:gs pos="100000">
                            <a:schemeClr val="bg2">
                              <a:shade val="96000"/>
                              <a:satMod val="120000"/>
                              <a:lumMod val="90000"/>
                            </a:schemeClr>
                          </a:gs>
                        </a:gsLst>
                        <a:lin ang="6120000" scaled="1"/>
                      </a:gra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79"/>
          <p:cNvSpPr txBox="1">
            <a:spLocks noChangeArrowheads="1"/>
          </p:cNvSpPr>
          <p:nvPr/>
        </p:nvSpPr>
        <p:spPr bwMode="auto">
          <a:xfrm>
            <a:off x="252413" y="7721601"/>
            <a:ext cx="4337050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defTabSz="913028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altLang="zh-TW" sz="799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Figure </a:t>
            </a:r>
            <a:r>
              <a:rPr kumimoji="0" lang="en-US" altLang="zh-TW" sz="799" dirty="0" smtClean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2. </a:t>
            </a:r>
            <a:r>
              <a:rPr kumimoji="0" lang="en-US" altLang="zh-TW" sz="799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Your caption to go </a:t>
            </a:r>
            <a:r>
              <a:rPr kumimoji="0" lang="en-US" altLang="zh-TW" sz="799" dirty="0" smtClean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here.</a:t>
            </a:r>
            <a:endParaRPr kumimoji="0" lang="en-US" altLang="zh-TW" sz="2273" dirty="0">
              <a:solidFill>
                <a:prstClr val="black"/>
              </a:solidFill>
              <a:latin typeface="Times" panose="02020603050405020304" pitchFamily="18" charset="0"/>
              <a:ea typeface="+mn-ea"/>
            </a:endParaRPr>
          </a:p>
        </p:txBody>
      </p:sp>
      <p:graphicFrame>
        <p:nvGraphicFramePr>
          <p:cNvPr id="2059" name="物件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568129"/>
              </p:ext>
            </p:extLst>
          </p:nvPr>
        </p:nvGraphicFramePr>
        <p:xfrm>
          <a:off x="219631" y="8875298"/>
          <a:ext cx="4297362" cy="307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圖表" r:id="rId9" imgW="4304149" imgH="3084843" progId="Excel.Chart.8">
                  <p:embed/>
                </p:oleObj>
              </mc:Choice>
              <mc:Fallback>
                <p:oleObj name="圖表" r:id="rId9" imgW="4304149" imgH="3084843" progId="Excel.Chart.8">
                  <p:embed/>
                  <p:pic>
                    <p:nvPicPr>
                      <p:cNvPr id="0" name="物件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31" y="8875298"/>
                        <a:ext cx="4297362" cy="307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82"/>
          <p:cNvSpPr txBox="1">
            <a:spLocks noChangeArrowheads="1"/>
          </p:cNvSpPr>
          <p:nvPr/>
        </p:nvSpPr>
        <p:spPr bwMode="auto">
          <a:xfrm>
            <a:off x="277813" y="11780838"/>
            <a:ext cx="4335462" cy="122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defTabSz="913028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kumimoji="0" lang="en-US" altLang="zh-TW" sz="799" dirty="0">
              <a:solidFill>
                <a:prstClr val="black"/>
              </a:solidFill>
              <a:latin typeface="Times" panose="02020603050405020304" pitchFamily="18" charset="0"/>
              <a:ea typeface="+mn-ea"/>
            </a:endParaRPr>
          </a:p>
        </p:txBody>
      </p:sp>
      <p:sp>
        <p:nvSpPr>
          <p:cNvPr id="25" name="Rectangle 58" descr="Stationery"/>
          <p:cNvSpPr>
            <a:spLocks noChangeArrowheads="1"/>
          </p:cNvSpPr>
          <p:nvPr/>
        </p:nvSpPr>
        <p:spPr bwMode="auto">
          <a:xfrm>
            <a:off x="147949" y="12543744"/>
            <a:ext cx="9305925" cy="1660525"/>
          </a:xfrm>
          <a:prstGeom prst="rect">
            <a:avLst/>
          </a:prstGeom>
          <a:gradFill>
            <a:gsLst>
              <a:gs pos="10000">
                <a:schemeClr val="bg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  <a:effectLst/>
          <a:extLst/>
        </p:spPr>
        <p:txBody>
          <a:bodyPr lIns="105199" tIns="52600" rIns="105199" bIns="52600"/>
          <a:lstStyle>
            <a:lvl1pPr algn="l" defTabSz="10541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7050" algn="l" defTabSz="10541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54100" algn="l" defTabSz="10541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581150" algn="l" defTabSz="10541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106613" algn="l" defTabSz="10541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63813" defTabSz="1054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021013" defTabSz="1054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78213" defTabSz="1054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935413" defTabSz="1054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697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References:</a:t>
            </a:r>
          </a:p>
          <a:p>
            <a:pPr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799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Type your references in here:</a:t>
            </a:r>
            <a:r>
              <a:rPr kumimoji="0" lang="en-US" altLang="zh-TW" sz="799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Aliquam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nec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lacus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eget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sapien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venenatis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semper.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placerat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Phasellus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bibendum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semper ligula.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Duis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vitae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massa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Integer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suscipit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non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elit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vel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nunc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tincidunt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iaculis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Nam in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urna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Pellentesque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eu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enim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Nam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pellentesque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libero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nec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velit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Aliquam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quis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sem.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vestibulum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vehicula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arcu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Vestibulum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feugiat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eleifend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elit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Proin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condimentum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molestie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urna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</a:t>
            </a:r>
          </a:p>
          <a:p>
            <a:pPr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Etiam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diam.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Quisque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viverra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lectus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ac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lectus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ultrices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nisi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nec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mollis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ultricies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quam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diam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aliquam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enim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eu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vulputate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leo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non magna.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consequat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facilisis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Pellentesque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eu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enim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Nam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pellentesque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libero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nec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velit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Aliquam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quis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sem.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vestibulum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vehicula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arcu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Vestibulum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feugiat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eleifend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elit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Proin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condimentum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molestie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urna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Etiam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diam.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Quisque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viverra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lectus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ac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lectus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ultrices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nisi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nec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mollis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ultricies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quam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diam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aliquam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enim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,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eu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vulputate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sem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leo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non magna.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Donec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consequat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facilisis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kumimoji="0" lang="en-US" altLang="zh-TW" sz="799" dirty="0" err="1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nulla</a:t>
            </a:r>
            <a:r>
              <a:rPr kumimoji="0" lang="en-US" altLang="zh-TW" sz="799" dirty="0">
                <a:solidFill>
                  <a:srgbClr val="000000"/>
                </a:solidFill>
                <a:latin typeface="Trebuchet MS" panose="020B0603020202020204" pitchFamily="34" charset="0"/>
                <a:ea typeface="+mn-ea"/>
              </a:rPr>
              <a:t>.</a:t>
            </a:r>
            <a:r>
              <a:rPr kumimoji="0" lang="en-US" altLang="zh-TW" sz="1697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</a:t>
            </a:r>
          </a:p>
        </p:txBody>
      </p:sp>
      <p:sp>
        <p:nvSpPr>
          <p:cNvPr id="2" name="矩形 1"/>
          <p:cNvSpPr/>
          <p:nvPr/>
        </p:nvSpPr>
        <p:spPr>
          <a:xfrm>
            <a:off x="219631" y="8544865"/>
            <a:ext cx="4759325" cy="387798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913028" eaLnBrk="1" fontAlgn="auto" hangingPunct="1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altLang="zh-TW" sz="800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Table 1. </a:t>
            </a:r>
            <a:r>
              <a:rPr kumimoji="0" lang="en-US" altLang="zh-TW" sz="800" dirty="0">
                <a:solidFill>
                  <a:prstClr val="black"/>
                </a:solidFill>
                <a:latin typeface="Trebuchet MS" panose="020B0603020202020204" pitchFamily="34" charset="0"/>
              </a:rPr>
              <a:t>Your caption to go here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Quisque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viverra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lectus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ac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lectus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Donec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ultrices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, nisi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nec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mollis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ultricies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, quam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diam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aliquam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enim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eu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vulputate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sem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n-US" altLang="zh-TW" sz="8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leo</a:t>
            </a:r>
            <a:r>
              <a:rPr kumimoji="0" lang="en-US" altLang="zh-TW" sz="800" dirty="0">
                <a:solidFill>
                  <a:srgbClr val="000000"/>
                </a:solidFill>
                <a:latin typeface="Trebuchet MS" panose="020B0603020202020204" pitchFamily="34" charset="0"/>
              </a:rPr>
              <a:t> non magna.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藍色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723</Words>
  <Application>Microsoft Office PowerPoint</Application>
  <PresentationFormat>自訂</PresentationFormat>
  <Paragraphs>23</Paragraphs>
  <Slides>1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Times</vt:lpstr>
      <vt:lpstr>Trebuchet MS</vt:lpstr>
      <vt:lpstr>Verdana</vt:lpstr>
      <vt:lpstr>Office 佈景主題</vt:lpstr>
      <vt:lpstr>圖表</vt:lpstr>
      <vt:lpstr>PowerPoint 簡報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Kay</dc:creator>
  <cp:lastModifiedBy>Kay</cp:lastModifiedBy>
  <cp:revision>10</cp:revision>
  <dcterms:created xsi:type="dcterms:W3CDTF">2020-10-05T13:18:42Z</dcterms:created>
  <dcterms:modified xsi:type="dcterms:W3CDTF">2023-05-16T09:49:30Z</dcterms:modified>
</cp:coreProperties>
</file>